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7" r:id="rId5"/>
    <p:sldId id="266" r:id="rId6"/>
    <p:sldId id="259" r:id="rId7"/>
    <p:sldId id="260" r:id="rId8"/>
    <p:sldId id="261" r:id="rId9"/>
    <p:sldId id="262" r:id="rId10"/>
    <p:sldId id="265" r:id="rId11"/>
    <p:sldId id="263" r:id="rId12"/>
    <p:sldId id="264" r:id="rId13"/>
    <p:sldId id="268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057D"/>
    <a:srgbClr val="97C72C"/>
    <a:srgbClr val="E5011A"/>
    <a:srgbClr val="F26D1A"/>
    <a:srgbClr val="139DEC"/>
    <a:srgbClr val="149A40"/>
    <a:srgbClr val="053A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14"/>
    <p:restoredTop sz="94653"/>
  </p:normalViewPr>
  <p:slideViewPr>
    <p:cSldViewPr snapToGrid="0" snapToObjects="1">
      <p:cViewPr varScale="1">
        <p:scale>
          <a:sx n="220" d="100"/>
          <a:sy n="220" d="100"/>
        </p:scale>
        <p:origin x="408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33FAB-D7A7-8744-8CC9-C5605AB85FB7}" type="datetimeFigureOut">
              <a:rPr lang="pl-PL" smtClean="0"/>
              <a:t>15.12.2022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2E9E7-2ECD-A345-BAB3-FFFABA4FCE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3834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ED1083C9-D717-1671-FE68-4F341F0BC9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4163683" y="573396"/>
            <a:ext cx="4695791" cy="2641382"/>
          </a:xfrm>
          <a:prstGeom prst="rect">
            <a:avLst/>
          </a:prstGeom>
          <a:noFill/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FDA61075-0D5E-247E-D93F-2C8AB7A1F3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2681" y="279790"/>
            <a:ext cx="3781906" cy="1398786"/>
          </a:xfrm>
          <a:prstGeom prst="rect">
            <a:avLst/>
          </a:prstGeom>
        </p:spPr>
      </p:pic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794" y="3565834"/>
            <a:ext cx="4744318" cy="8869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 sz="2400">
                <a:solidFill>
                  <a:srgbClr val="053A98"/>
                </a:solidFill>
              </a:defRPr>
            </a:lvl2pPr>
            <a:lvl3pPr>
              <a:defRPr sz="2400">
                <a:solidFill>
                  <a:srgbClr val="053A98"/>
                </a:solidFill>
              </a:defRPr>
            </a:lvl3pPr>
            <a:lvl4pPr>
              <a:defRPr sz="2400">
                <a:solidFill>
                  <a:srgbClr val="053A98"/>
                </a:solidFill>
              </a:defRPr>
            </a:lvl4pPr>
            <a:lvl5pPr>
              <a:defRPr sz="2400">
                <a:solidFill>
                  <a:srgbClr val="053A98"/>
                </a:solidFill>
              </a:defRPr>
            </a:lvl5pPr>
          </a:lstStyle>
          <a:p>
            <a:pPr lvl="0"/>
            <a:r>
              <a:rPr lang="pl-PL" dirty="0"/>
              <a:t>Kliknij aby dodać podtytuł prezentacji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558811" y="4488976"/>
            <a:ext cx="1761057" cy="395621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E4387F1C-31B5-E049-8F12-9FAEC8677B35}" type="datetime1">
              <a:rPr lang="pl-PL" sz="14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15.12.2022</a:t>
            </a:fld>
            <a:endParaRPr lang="en-US" sz="14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77327" y="2470406"/>
            <a:ext cx="4743785" cy="1149336"/>
          </a:xfrm>
          <a:prstGeom prst="rect">
            <a:avLst/>
          </a:prstGeom>
        </p:spPr>
        <p:txBody>
          <a:bodyPr vert="horz"/>
          <a:lstStyle>
            <a:lvl1pPr algn="l">
              <a:defRPr sz="2400" b="1" i="0" strike="noStrike">
                <a:solidFill>
                  <a:schemeClr val="tx2"/>
                </a:solidFill>
              </a:defRPr>
            </a:lvl1pPr>
          </a:lstStyle>
          <a:p>
            <a:pPr>
              <a:lnSpc>
                <a:spcPts val="4000"/>
              </a:lnSpc>
              <a:tabLst/>
            </a:pPr>
            <a:r>
              <a:rPr lang="en-US" altLang="zh-CN" sz="3200" b="1" dirty="0" err="1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Kliknij</a:t>
            </a:r>
            <a:r>
              <a:rPr lang="en-US" altLang="zh-CN" sz="3200" b="1" dirty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3200" b="1" dirty="0" err="1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aby</a:t>
            </a:r>
            <a:r>
              <a:rPr lang="en-US" altLang="zh-CN" sz="3200" b="1" dirty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3200" b="1" dirty="0" err="1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dodać</a:t>
            </a:r>
            <a:br>
              <a:rPr lang="en-US" altLang="zh-CN" sz="3200" b="1" dirty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</a:br>
            <a:r>
              <a:rPr lang="en-US" altLang="zh-CN" sz="3200" b="1" dirty="0" err="1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tytuł</a:t>
            </a:r>
            <a:r>
              <a:rPr lang="en-US" altLang="zh-CN" sz="3200" b="1" dirty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3200" b="1" dirty="0" err="1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prezentacji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21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Spis tre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040" y="194365"/>
            <a:ext cx="5832683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57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3" y="390636"/>
            <a:ext cx="5832476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61" name="TextBox 1"/>
          <p:cNvSpPr txBox="1"/>
          <p:nvPr userDrawn="1"/>
        </p:nvSpPr>
        <p:spPr>
          <a:xfrm>
            <a:off x="579607" y="1227077"/>
            <a:ext cx="1048172" cy="40075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r>
              <a:rPr lang="en-US" altLang="zh-CN" sz="2000" dirty="0" err="1">
                <a:solidFill>
                  <a:schemeClr val="accent1"/>
                </a:solidFill>
                <a:latin typeface="Calibri" pitchFamily="18" charset="0"/>
                <a:cs typeface="Calibri" pitchFamily="18" charset="0"/>
              </a:rPr>
              <a:t>Spis</a:t>
            </a:r>
            <a:r>
              <a:rPr lang="en-US" altLang="zh-CN" sz="20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err="1">
                <a:solidFill>
                  <a:schemeClr val="accent1"/>
                </a:solidFill>
                <a:latin typeface="Calibri" pitchFamily="18" charset="0"/>
                <a:cs typeface="Calibri" pitchFamily="18" charset="0"/>
              </a:rPr>
              <a:t>treści</a:t>
            </a:r>
            <a:endParaRPr lang="en-US" altLang="zh-CN" sz="2000" dirty="0">
              <a:solidFill>
                <a:schemeClr val="accent1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62" name="TextBox 61"/>
          <p:cNvSpPr txBox="1"/>
          <p:nvPr userDrawn="1"/>
        </p:nvSpPr>
        <p:spPr>
          <a:xfrm>
            <a:off x="544836" y="4485439"/>
            <a:ext cx="515614" cy="3975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rgbClr val="FFFFFF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73" name="Text Placeholder 23"/>
          <p:cNvSpPr>
            <a:spLocks noGrp="1"/>
          </p:cNvSpPr>
          <p:nvPr>
            <p:ph type="body" sz="quarter" idx="12" hasCustomPrompt="1"/>
          </p:nvPr>
        </p:nvSpPr>
        <p:spPr>
          <a:xfrm>
            <a:off x="2735262" y="2587580"/>
            <a:ext cx="5824537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4.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74" name="Text Placeholder 23"/>
          <p:cNvSpPr>
            <a:spLocks noGrp="1"/>
          </p:cNvSpPr>
          <p:nvPr>
            <p:ph type="body" sz="quarter" idx="13" hasCustomPrompt="1"/>
          </p:nvPr>
        </p:nvSpPr>
        <p:spPr>
          <a:xfrm>
            <a:off x="2735262" y="3018319"/>
            <a:ext cx="5824537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5.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75" name="Text Placeholder 23"/>
          <p:cNvSpPr>
            <a:spLocks noGrp="1"/>
          </p:cNvSpPr>
          <p:nvPr>
            <p:ph type="body" sz="quarter" idx="14" hasCustomPrompt="1"/>
          </p:nvPr>
        </p:nvSpPr>
        <p:spPr>
          <a:xfrm>
            <a:off x="2735262" y="3446440"/>
            <a:ext cx="5824537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6.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76" name="Text Placeholder 23"/>
          <p:cNvSpPr>
            <a:spLocks noGrp="1"/>
          </p:cNvSpPr>
          <p:nvPr>
            <p:ph type="body" sz="quarter" idx="15" hasCustomPrompt="1"/>
          </p:nvPr>
        </p:nvSpPr>
        <p:spPr>
          <a:xfrm>
            <a:off x="2735262" y="3881084"/>
            <a:ext cx="5824537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7.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77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2735262" y="4311429"/>
            <a:ext cx="5824537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8.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80" name="Text Placeholder 23"/>
          <p:cNvSpPr>
            <a:spLocks noGrp="1"/>
          </p:cNvSpPr>
          <p:nvPr>
            <p:ph type="body" sz="quarter" idx="21" hasCustomPrompt="1"/>
          </p:nvPr>
        </p:nvSpPr>
        <p:spPr>
          <a:xfrm>
            <a:off x="2735262" y="2157236"/>
            <a:ext cx="5824537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3.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81" name="Text Placeholder 23"/>
          <p:cNvSpPr>
            <a:spLocks noGrp="1"/>
          </p:cNvSpPr>
          <p:nvPr>
            <p:ph type="body" sz="quarter" idx="22" hasCustomPrompt="1"/>
          </p:nvPr>
        </p:nvSpPr>
        <p:spPr>
          <a:xfrm>
            <a:off x="2735262" y="1730921"/>
            <a:ext cx="5824537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2.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82" name="Text Placeholder 23"/>
          <p:cNvSpPr>
            <a:spLocks noGrp="1"/>
          </p:cNvSpPr>
          <p:nvPr>
            <p:ph type="body" sz="quarter" idx="23" hasCustomPrompt="1"/>
          </p:nvPr>
        </p:nvSpPr>
        <p:spPr>
          <a:xfrm>
            <a:off x="2735262" y="1298565"/>
            <a:ext cx="5824537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1.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pic>
        <p:nvPicPr>
          <p:cNvPr id="2" name="Picture 16">
            <a:extLst>
              <a:ext uri="{FF2B5EF4-FFF2-40B4-BE49-F238E27FC236}">
                <a16:creationId xmlns:a16="http://schemas.microsoft.com/office/drawing/2014/main" id="{F5CBAE2E-9340-6B55-7FFF-39E2D9CB92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129" y="80464"/>
            <a:ext cx="1981345" cy="73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1340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Numer Tytuł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134" y="187896"/>
            <a:ext cx="5832681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7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2" y="384167"/>
            <a:ext cx="583247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544836" y="4485439"/>
            <a:ext cx="515614" cy="37535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21" hasCustomPrompt="1"/>
          </p:nvPr>
        </p:nvSpPr>
        <p:spPr>
          <a:xfrm>
            <a:off x="484358" y="2808208"/>
            <a:ext cx="8083380" cy="16717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  <a:endParaRPr lang="en-US" dirty="0"/>
          </a:p>
        </p:txBody>
      </p:sp>
      <p:sp>
        <p:nvSpPr>
          <p:cNvPr id="30" name="Text Placeholder 19"/>
          <p:cNvSpPr>
            <a:spLocks noGrp="1"/>
          </p:cNvSpPr>
          <p:nvPr>
            <p:ph type="body" sz="quarter" idx="22" hasCustomPrompt="1"/>
          </p:nvPr>
        </p:nvSpPr>
        <p:spPr>
          <a:xfrm>
            <a:off x="483172" y="1881108"/>
            <a:ext cx="8084566" cy="9271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</a:t>
            </a:r>
          </a:p>
        </p:txBody>
      </p:sp>
      <p:sp>
        <p:nvSpPr>
          <p:cNvPr id="31" name="Text Placeholder 21"/>
          <p:cNvSpPr>
            <a:spLocks noGrp="1"/>
          </p:cNvSpPr>
          <p:nvPr>
            <p:ph type="body" sz="quarter" idx="23" hasCustomPrompt="1"/>
          </p:nvPr>
        </p:nvSpPr>
        <p:spPr>
          <a:xfrm>
            <a:off x="464287" y="865108"/>
            <a:ext cx="1312656" cy="1016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pl-PL" dirty="0"/>
              <a:t>1.</a:t>
            </a:r>
            <a:endParaRPr lang="en-US" dirty="0"/>
          </a:p>
        </p:txBody>
      </p:sp>
      <p:pic>
        <p:nvPicPr>
          <p:cNvPr id="3" name="Picture 16">
            <a:extLst>
              <a:ext uri="{FF2B5EF4-FFF2-40B4-BE49-F238E27FC236}">
                <a16:creationId xmlns:a16="http://schemas.microsoft.com/office/drawing/2014/main" id="{89CE5CB2-BBD9-DC12-308B-6CCB673B8F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129" y="80464"/>
            <a:ext cx="1981345" cy="73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12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Tytuł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134" y="187896"/>
            <a:ext cx="5832681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2" y="384167"/>
            <a:ext cx="583247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44836" y="4485439"/>
            <a:ext cx="515614" cy="37535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24" hasCustomPrompt="1"/>
          </p:nvPr>
        </p:nvSpPr>
        <p:spPr>
          <a:xfrm>
            <a:off x="483172" y="2142058"/>
            <a:ext cx="8084566" cy="2337867"/>
          </a:xfrm>
          <a:prstGeom prst="rect">
            <a:avLst/>
          </a:prstGeom>
        </p:spPr>
        <p:txBody>
          <a:bodyPr vert="horz"/>
          <a:lstStyle>
            <a:lvl1pPr marL="285750" indent="-285750">
              <a:buFont typeface="Wingdings" charset="2"/>
              <a:buChar char=""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</a:p>
          <a:p>
            <a:pPr lvl="0"/>
            <a:endParaRPr lang="pl-PL" dirty="0"/>
          </a:p>
          <a:p>
            <a:pPr lvl="0"/>
            <a:endParaRPr lang="en-US" dirty="0"/>
          </a:p>
        </p:txBody>
      </p:sp>
      <p:sp>
        <p:nvSpPr>
          <p:cNvPr id="18" name="Text Placeholder 19"/>
          <p:cNvSpPr>
            <a:spLocks noGrp="1"/>
          </p:cNvSpPr>
          <p:nvPr>
            <p:ph type="body" sz="quarter" idx="25" hasCustomPrompt="1"/>
          </p:nvPr>
        </p:nvSpPr>
        <p:spPr>
          <a:xfrm>
            <a:off x="480302" y="1206491"/>
            <a:ext cx="8087436" cy="9271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</a:t>
            </a:r>
          </a:p>
        </p:txBody>
      </p:sp>
      <p:pic>
        <p:nvPicPr>
          <p:cNvPr id="3" name="Picture 16">
            <a:extLst>
              <a:ext uri="{FF2B5EF4-FFF2-40B4-BE49-F238E27FC236}">
                <a16:creationId xmlns:a16="http://schemas.microsoft.com/office/drawing/2014/main" id="{D3252053-F387-F89D-0CDF-A238BF688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129" y="80464"/>
            <a:ext cx="1981345" cy="73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278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134" y="187896"/>
            <a:ext cx="5832681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4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2" y="384167"/>
            <a:ext cx="583247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544836" y="4485439"/>
            <a:ext cx="515614" cy="37535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4" hasCustomPrompt="1"/>
          </p:nvPr>
        </p:nvSpPr>
        <p:spPr>
          <a:xfrm>
            <a:off x="483172" y="1341963"/>
            <a:ext cx="8051228" cy="3143476"/>
          </a:xfrm>
          <a:prstGeom prst="rect">
            <a:avLst/>
          </a:prstGeom>
        </p:spPr>
        <p:txBody>
          <a:bodyPr vert="horz"/>
          <a:lstStyle>
            <a:lvl1pPr marL="0" indent="0">
              <a:buFont typeface="Wingdings" charset="2"/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</a:p>
          <a:p>
            <a:pPr lvl="0"/>
            <a:endParaRPr lang="pl-PL" dirty="0"/>
          </a:p>
          <a:p>
            <a:pPr lvl="0"/>
            <a:endParaRPr lang="en-US" dirty="0"/>
          </a:p>
        </p:txBody>
      </p:sp>
      <p:pic>
        <p:nvPicPr>
          <p:cNvPr id="3" name="Picture 16">
            <a:extLst>
              <a:ext uri="{FF2B5EF4-FFF2-40B4-BE49-F238E27FC236}">
                <a16:creationId xmlns:a16="http://schemas.microsoft.com/office/drawing/2014/main" id="{0AAD494C-D437-6B4D-A24B-BEB19A4BEE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129" y="80464"/>
            <a:ext cx="1981345" cy="73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3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Tek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134" y="187896"/>
            <a:ext cx="5832681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4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2" y="384167"/>
            <a:ext cx="583247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544836" y="4485439"/>
            <a:ext cx="515614" cy="37535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4" hasCustomPrompt="1"/>
          </p:nvPr>
        </p:nvSpPr>
        <p:spPr>
          <a:xfrm>
            <a:off x="483172" y="1341963"/>
            <a:ext cx="4088828" cy="3143476"/>
          </a:xfrm>
          <a:prstGeom prst="rect">
            <a:avLst/>
          </a:prstGeom>
        </p:spPr>
        <p:txBody>
          <a:bodyPr vert="horz"/>
          <a:lstStyle>
            <a:lvl1pPr marL="0" indent="0">
              <a:buFont typeface="Wingdings" charset="2"/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</a:p>
          <a:p>
            <a:pPr lvl="0"/>
            <a:endParaRPr lang="pl-PL" dirty="0"/>
          </a:p>
          <a:p>
            <a:pPr lvl="0"/>
            <a:endParaRPr lang="en-US" dirty="0"/>
          </a:p>
        </p:txBody>
      </p:sp>
      <p:pic>
        <p:nvPicPr>
          <p:cNvPr id="4" name="Picture 16">
            <a:extLst>
              <a:ext uri="{FF2B5EF4-FFF2-40B4-BE49-F238E27FC236}">
                <a16:creationId xmlns:a16="http://schemas.microsoft.com/office/drawing/2014/main" id="{E8FEEC06-449E-4F14-3191-67F16C0E6C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129" y="80464"/>
            <a:ext cx="1981345" cy="732826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B270F9D2-9305-5EF8-4CF3-250F386239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35863" y="1341961"/>
            <a:ext cx="3031874" cy="314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20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Tytuł Obraz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6"/>
          <p:cNvSpPr>
            <a:spLocks noGrp="1"/>
          </p:cNvSpPr>
          <p:nvPr>
            <p:ph type="pic" sz="quarter" idx="23" hasCustomPrompt="1"/>
          </p:nvPr>
        </p:nvSpPr>
        <p:spPr>
          <a:xfrm>
            <a:off x="576263" y="2433062"/>
            <a:ext cx="4040562" cy="20523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11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134" y="187896"/>
            <a:ext cx="5832681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2" y="384167"/>
            <a:ext cx="583247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44836" y="4485439"/>
            <a:ext cx="515614" cy="37535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4" name="Text Placeholder 12"/>
          <p:cNvSpPr>
            <a:spLocks noGrp="1"/>
          </p:cNvSpPr>
          <p:nvPr>
            <p:ph type="body" sz="quarter" idx="21" hasCustomPrompt="1"/>
          </p:nvPr>
        </p:nvSpPr>
        <p:spPr>
          <a:xfrm>
            <a:off x="460376" y="1102853"/>
            <a:ext cx="8141428" cy="1173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</a:t>
            </a:r>
          </a:p>
        </p:txBody>
      </p:sp>
      <p:sp>
        <p:nvSpPr>
          <p:cNvPr id="25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5014901" y="2433062"/>
            <a:ext cx="3530455" cy="20523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  <a:endParaRPr lang="en-US" dirty="0"/>
          </a:p>
        </p:txBody>
      </p:sp>
      <p:pic>
        <p:nvPicPr>
          <p:cNvPr id="3" name="Picture 16">
            <a:extLst>
              <a:ext uri="{FF2B5EF4-FFF2-40B4-BE49-F238E27FC236}">
                <a16:creationId xmlns:a16="http://schemas.microsoft.com/office/drawing/2014/main" id="{902B683F-B13F-F39E-740F-723C5D0539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129" y="80464"/>
            <a:ext cx="1981345" cy="73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90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Tekst Obra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0"/>
          <p:cNvSpPr>
            <a:spLocks noGrp="1"/>
          </p:cNvSpPr>
          <p:nvPr>
            <p:ph type="pic" sz="quarter" idx="21" hasCustomPrompt="1"/>
          </p:nvPr>
        </p:nvSpPr>
        <p:spPr>
          <a:xfrm>
            <a:off x="4616825" y="1133081"/>
            <a:ext cx="4527175" cy="36341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11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134" y="193647"/>
            <a:ext cx="5832681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2" y="389918"/>
            <a:ext cx="583247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44836" y="4485439"/>
            <a:ext cx="515614" cy="37535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483171" y="1133081"/>
            <a:ext cx="3826183" cy="335235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  <a:endParaRPr lang="en-US" dirty="0"/>
          </a:p>
        </p:txBody>
      </p:sp>
      <p:pic>
        <p:nvPicPr>
          <p:cNvPr id="3" name="Picture 16">
            <a:extLst>
              <a:ext uri="{FF2B5EF4-FFF2-40B4-BE49-F238E27FC236}">
                <a16:creationId xmlns:a16="http://schemas.microsoft.com/office/drawing/2014/main" id="{041A6542-DADB-CAC5-3A7C-5B69BF5B24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129" y="80464"/>
            <a:ext cx="1981345" cy="73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375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Duże zdję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0"/>
          <p:cNvSpPr>
            <a:spLocks noGrp="1"/>
          </p:cNvSpPr>
          <p:nvPr>
            <p:ph type="pic" sz="quarter" idx="21" hasCustomPrompt="1"/>
          </p:nvPr>
        </p:nvSpPr>
        <p:spPr>
          <a:xfrm>
            <a:off x="576262" y="1102853"/>
            <a:ext cx="8566285" cy="3656480"/>
          </a:xfrm>
          <a:custGeom>
            <a:avLst/>
            <a:gdLst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0 w 8585200"/>
              <a:gd name="connsiteY3" fmla="*/ 4714607 h 4714607"/>
              <a:gd name="connsiteX4" fmla="*/ 0 w 8585200"/>
              <a:gd name="connsiteY4" fmla="*/ 0 h 4714607"/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4660899 w 8585200"/>
              <a:gd name="connsiteY3" fmla="*/ 4708259 h 4714607"/>
              <a:gd name="connsiteX4" fmla="*/ 0 w 8585200"/>
              <a:gd name="connsiteY4" fmla="*/ 4714607 h 4714607"/>
              <a:gd name="connsiteX5" fmla="*/ 0 w 8585200"/>
              <a:gd name="connsiteY5" fmla="*/ 0 h 4714607"/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6476999 w 8585200"/>
              <a:gd name="connsiteY3" fmla="*/ 4708259 h 4714607"/>
              <a:gd name="connsiteX4" fmla="*/ 4660899 w 8585200"/>
              <a:gd name="connsiteY4" fmla="*/ 4708259 h 4714607"/>
              <a:gd name="connsiteX5" fmla="*/ 0 w 8585200"/>
              <a:gd name="connsiteY5" fmla="*/ 4714607 h 4714607"/>
              <a:gd name="connsiteX6" fmla="*/ 0 w 8585200"/>
              <a:gd name="connsiteY6" fmla="*/ 0 h 4714607"/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6476999 w 8585200"/>
              <a:gd name="connsiteY3" fmla="*/ 4708259 h 4714607"/>
              <a:gd name="connsiteX4" fmla="*/ 4660899 w 8585200"/>
              <a:gd name="connsiteY4" fmla="*/ 4708259 h 4714607"/>
              <a:gd name="connsiteX5" fmla="*/ 0 w 8585200"/>
              <a:gd name="connsiteY5" fmla="*/ 4714607 h 4714607"/>
              <a:gd name="connsiteX6" fmla="*/ 1512 w 8585200"/>
              <a:gd name="connsiteY6" fmla="*/ 3868448 h 4714607"/>
              <a:gd name="connsiteX7" fmla="*/ 0 w 8585200"/>
              <a:gd name="connsiteY7" fmla="*/ 0 h 4714607"/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6476999 w 8585200"/>
              <a:gd name="connsiteY3" fmla="*/ 4708259 h 4714607"/>
              <a:gd name="connsiteX4" fmla="*/ 0 w 8585200"/>
              <a:gd name="connsiteY4" fmla="*/ 4714607 h 4714607"/>
              <a:gd name="connsiteX5" fmla="*/ 1512 w 8585200"/>
              <a:gd name="connsiteY5" fmla="*/ 3868448 h 4714607"/>
              <a:gd name="connsiteX6" fmla="*/ 0 w 8585200"/>
              <a:gd name="connsiteY6" fmla="*/ 0 h 4714607"/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0 w 8585200"/>
              <a:gd name="connsiteY3" fmla="*/ 4714607 h 4714607"/>
              <a:gd name="connsiteX4" fmla="*/ 1512 w 8585200"/>
              <a:gd name="connsiteY4" fmla="*/ 3868448 h 4714607"/>
              <a:gd name="connsiteX5" fmla="*/ 0 w 8585200"/>
              <a:gd name="connsiteY5" fmla="*/ 0 h 4714607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0 w 8585200"/>
              <a:gd name="connsiteY4" fmla="*/ 4714607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21804 w 8585200"/>
              <a:gd name="connsiteY4" fmla="*/ 3874185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34255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15578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507409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15578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34255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21804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85200" h="4715095">
                <a:moveTo>
                  <a:pt x="0" y="0"/>
                </a:moveTo>
                <a:lnTo>
                  <a:pt x="8585200" y="0"/>
                </a:lnTo>
                <a:lnTo>
                  <a:pt x="8585200" y="4714607"/>
                </a:lnTo>
                <a:lnTo>
                  <a:pt x="4023316" y="4715095"/>
                </a:lnTo>
                <a:cubicBezTo>
                  <a:pt x="4020737" y="4432717"/>
                  <a:pt x="4024383" y="4150338"/>
                  <a:pt x="4021804" y="3867960"/>
                </a:cubicBezTo>
                <a:lnTo>
                  <a:pt x="1512" y="386844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10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134" y="187896"/>
            <a:ext cx="5832681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1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2" y="384167"/>
            <a:ext cx="583247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544836" y="4485439"/>
            <a:ext cx="515614" cy="37535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23" hasCustomPrompt="1"/>
          </p:nvPr>
        </p:nvSpPr>
        <p:spPr>
          <a:xfrm>
            <a:off x="483172" y="4215442"/>
            <a:ext cx="3897529" cy="4509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podpis</a:t>
            </a:r>
            <a:endParaRPr lang="en-US" dirty="0"/>
          </a:p>
        </p:txBody>
      </p:sp>
      <p:pic>
        <p:nvPicPr>
          <p:cNvPr id="3" name="Picture 16">
            <a:extLst>
              <a:ext uri="{FF2B5EF4-FFF2-40B4-BE49-F238E27FC236}">
                <a16:creationId xmlns:a16="http://schemas.microsoft.com/office/drawing/2014/main" id="{2B5E757E-1FB2-3C7E-973A-A6D79DAA76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129" y="80464"/>
            <a:ext cx="1981345" cy="73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732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Kilka zdję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0"/>
          <p:cNvSpPr>
            <a:spLocks noGrp="1"/>
          </p:cNvSpPr>
          <p:nvPr>
            <p:ph type="pic" sz="quarter" idx="23" hasCustomPrompt="1"/>
          </p:nvPr>
        </p:nvSpPr>
        <p:spPr>
          <a:xfrm>
            <a:off x="0" y="1107329"/>
            <a:ext cx="5429501" cy="17463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21" name="Picture Placeholder 10"/>
          <p:cNvSpPr>
            <a:spLocks noGrp="1"/>
          </p:cNvSpPr>
          <p:nvPr>
            <p:ph type="pic" sz="quarter" idx="24" hasCustomPrompt="1"/>
          </p:nvPr>
        </p:nvSpPr>
        <p:spPr>
          <a:xfrm>
            <a:off x="0" y="3075220"/>
            <a:ext cx="3784121" cy="14047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10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134" y="187896"/>
            <a:ext cx="5832681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1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2" y="384167"/>
            <a:ext cx="583247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544836" y="4485439"/>
            <a:ext cx="515614" cy="37535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5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1085748" y="4485439"/>
            <a:ext cx="2854326" cy="33617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podpis</a:t>
            </a:r>
            <a:endParaRPr lang="en-US" dirty="0"/>
          </a:p>
        </p:txBody>
      </p:sp>
      <p:sp>
        <p:nvSpPr>
          <p:cNvPr id="29" name="Picture Placeholder 10"/>
          <p:cNvSpPr>
            <a:spLocks noGrp="1"/>
          </p:cNvSpPr>
          <p:nvPr>
            <p:ph type="pic" sz="quarter" idx="26" hasCustomPrompt="1"/>
          </p:nvPr>
        </p:nvSpPr>
        <p:spPr>
          <a:xfrm>
            <a:off x="4009696" y="3075220"/>
            <a:ext cx="5135789" cy="16841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26" name="Picture Placeholder 10"/>
          <p:cNvSpPr>
            <a:spLocks noGrp="1"/>
          </p:cNvSpPr>
          <p:nvPr>
            <p:ph type="pic" sz="quarter" idx="28" hasCustomPrompt="1"/>
          </p:nvPr>
        </p:nvSpPr>
        <p:spPr>
          <a:xfrm>
            <a:off x="5658929" y="1107330"/>
            <a:ext cx="3485072" cy="17463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pic>
        <p:nvPicPr>
          <p:cNvPr id="3" name="Picture 16">
            <a:extLst>
              <a:ext uri="{FF2B5EF4-FFF2-40B4-BE49-F238E27FC236}">
                <a16:creationId xmlns:a16="http://schemas.microsoft.com/office/drawing/2014/main" id="{CF5780B3-967C-3154-EA3C-43C5B23AD7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129" y="80464"/>
            <a:ext cx="1981345" cy="73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913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Obraz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0"/>
          <p:cNvSpPr>
            <a:spLocks noGrp="1"/>
          </p:cNvSpPr>
          <p:nvPr>
            <p:ph type="pic" sz="quarter" idx="23" hasCustomPrompt="1"/>
          </p:nvPr>
        </p:nvSpPr>
        <p:spPr>
          <a:xfrm>
            <a:off x="1" y="1102852"/>
            <a:ext cx="9144000" cy="13302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11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134" y="187896"/>
            <a:ext cx="5832681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2" y="384167"/>
            <a:ext cx="583247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44836" y="4485439"/>
            <a:ext cx="515614" cy="37535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3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572000" y="3225056"/>
            <a:ext cx="3995737" cy="15342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  <a:endParaRPr lang="en-US" dirty="0"/>
          </a:p>
        </p:txBody>
      </p:sp>
      <p:sp>
        <p:nvSpPr>
          <p:cNvPr id="24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483173" y="3225056"/>
            <a:ext cx="3945054" cy="126038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  <a:endParaRPr lang="en-US" dirty="0"/>
          </a:p>
        </p:txBody>
      </p:sp>
      <p:sp>
        <p:nvSpPr>
          <p:cNvPr id="25" name="Text Placeholder 14"/>
          <p:cNvSpPr>
            <a:spLocks noGrp="1"/>
          </p:cNvSpPr>
          <p:nvPr>
            <p:ph type="body" sz="quarter" idx="24" hasCustomPrompt="1"/>
          </p:nvPr>
        </p:nvSpPr>
        <p:spPr>
          <a:xfrm>
            <a:off x="483172" y="2525818"/>
            <a:ext cx="8084566" cy="59934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</a:t>
            </a:r>
            <a:endParaRPr lang="en-US" dirty="0"/>
          </a:p>
        </p:txBody>
      </p:sp>
      <p:pic>
        <p:nvPicPr>
          <p:cNvPr id="4" name="Picture 16">
            <a:extLst>
              <a:ext uri="{FF2B5EF4-FFF2-40B4-BE49-F238E27FC236}">
                <a16:creationId xmlns:a16="http://schemas.microsoft.com/office/drawing/2014/main" id="{9772639C-FECA-38F3-0969-B911DA537C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129" y="80464"/>
            <a:ext cx="1981345" cy="73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512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KK Zakoncze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134" y="187896"/>
            <a:ext cx="5832681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4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2" y="384167"/>
            <a:ext cx="583247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544836" y="4485439"/>
            <a:ext cx="515614" cy="37535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4" hasCustomPrompt="1"/>
          </p:nvPr>
        </p:nvSpPr>
        <p:spPr>
          <a:xfrm>
            <a:off x="483172" y="1341963"/>
            <a:ext cx="8051228" cy="2025705"/>
          </a:xfrm>
          <a:prstGeom prst="rect">
            <a:avLst/>
          </a:prstGeom>
        </p:spPr>
        <p:txBody>
          <a:bodyPr vert="horz"/>
          <a:lstStyle>
            <a:lvl1pPr marL="0" indent="0">
              <a:buFont typeface="Wingdings" charset="2"/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</a:p>
          <a:p>
            <a:pPr lvl="0"/>
            <a:endParaRPr lang="pl-PL" dirty="0"/>
          </a:p>
          <a:p>
            <a:pPr lvl="0"/>
            <a:endParaRPr lang="en-US" dirty="0"/>
          </a:p>
        </p:txBody>
      </p:sp>
      <p:pic>
        <p:nvPicPr>
          <p:cNvPr id="3" name="Picture 16">
            <a:extLst>
              <a:ext uri="{FF2B5EF4-FFF2-40B4-BE49-F238E27FC236}">
                <a16:creationId xmlns:a16="http://schemas.microsoft.com/office/drawing/2014/main" id="{0AAD494C-D437-6B4D-A24B-BEB19A4BEE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129" y="80464"/>
            <a:ext cx="1981345" cy="732826"/>
          </a:xfrm>
          <a:prstGeom prst="rect">
            <a:avLst/>
          </a:prstGeom>
        </p:spPr>
      </p:pic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8BD4086F-EDA8-A48D-EA56-61433CDA3A3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3173" y="3772161"/>
            <a:ext cx="6016014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7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Funded by the Ministry of Education and Science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285F981-E53C-759B-B69B-04315FBB53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6263" y="4135909"/>
            <a:ext cx="7958137" cy="38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969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5175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1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2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5" userDrawn="1">
          <p15:clr>
            <a:srgbClr val="F26B43"/>
          </p15:clr>
        </p15:guide>
        <p15:guide id="2" orient="horz" pos="169" userDrawn="1">
          <p15:clr>
            <a:srgbClr val="F26B43"/>
          </p15:clr>
        </p15:guide>
        <p15:guide id="3" pos="363" userDrawn="1">
          <p15:clr>
            <a:srgbClr val="F26B43"/>
          </p15:clr>
        </p15:guide>
        <p15:guide id="4" orient="horz" pos="3003" userDrawn="1">
          <p15:clr>
            <a:srgbClr val="F26B43"/>
          </p15:clr>
        </p15:guide>
        <p15:guide id="6" pos="5397" userDrawn="1">
          <p15:clr>
            <a:srgbClr val="F26B43"/>
          </p15:clr>
        </p15:guide>
        <p15:guide id="7" pos="1723" userDrawn="1">
          <p15:clr>
            <a:srgbClr val="F26B43"/>
          </p15:clr>
        </p15:guide>
        <p15:guide id="8" orient="horz" pos="282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890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4294967295"/>
          </p:nvPr>
        </p:nvSpPr>
        <p:spPr>
          <a:xfrm>
            <a:off x="2735262" y="4311429"/>
            <a:ext cx="5824537" cy="4218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834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430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0358FED2-3EAA-990E-F9F9-AFFD9BF047C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F5DAF2D-8BD1-6029-7F3D-9E58F8C335B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31F5A51-FBCE-CC87-9054-8A74C9D52B2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7661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644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84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928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5" name="Text Placeholder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303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10" name="Text Placeholder 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165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465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24"/>
          </p:nvPr>
        </p:nvSpPr>
        <p:spPr/>
      </p:sp>
      <p:sp>
        <p:nvSpPr>
          <p:cNvPr id="9" name="Picture Placeholder 8"/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8" name="Text Placeholder 7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/>
      </p:sp>
    </p:spTree>
    <p:extLst>
      <p:ext uri="{BB962C8B-B14F-4D97-AF65-F5344CB8AC3E}">
        <p14:creationId xmlns:p14="http://schemas.microsoft.com/office/powerpoint/2010/main" val="4197318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007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777B179B-EDB0-C3B4-26A8-6FCAD71A15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5D60A76-C979-F582-B3FD-F90B2FCAEE9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D9ECB16-31D6-0ABE-9569-7275A7E3750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DCC54AD-13E6-B1FE-3567-F70350318C6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1485731"/>
      </p:ext>
    </p:extLst>
  </p:cSld>
  <p:clrMapOvr>
    <a:masterClrMapping/>
  </p:clrMapOvr>
</p:sld>
</file>

<file path=ppt/theme/theme1.xml><?xml version="1.0" encoding="utf-8"?>
<a:theme xmlns:a="http://schemas.openxmlformats.org/drawingml/2006/main" name="SKK_2023">
  <a:themeElements>
    <a:clrScheme name="SKK">
      <a:dk1>
        <a:srgbClr val="000000"/>
      </a:dk1>
      <a:lt1>
        <a:srgbClr val="FFFFFF"/>
      </a:lt1>
      <a:dk2>
        <a:srgbClr val="003495"/>
      </a:dk2>
      <a:lt2>
        <a:srgbClr val="EEECE1"/>
      </a:lt2>
      <a:accent1>
        <a:srgbClr val="5DB3E3"/>
      </a:accent1>
      <a:accent2>
        <a:srgbClr val="FFC279"/>
      </a:accent2>
      <a:accent3>
        <a:srgbClr val="B2E0D8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9760</TotalTime>
  <Words>0</Words>
  <Application>Microsoft Macintosh PowerPoint</Application>
  <PresentationFormat>Pokaz na ekranie (16:9)</PresentationFormat>
  <Paragraphs>0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Wingdings</vt:lpstr>
      <vt:lpstr>SKK_2023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Slidetorial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Slidetorial</dc:creator>
  <cp:lastModifiedBy>Andrzej</cp:lastModifiedBy>
  <cp:revision>57</cp:revision>
  <dcterms:created xsi:type="dcterms:W3CDTF">2016-12-06T12:50:57Z</dcterms:created>
  <dcterms:modified xsi:type="dcterms:W3CDTF">2022-12-15T22:16:50Z</dcterms:modified>
</cp:coreProperties>
</file>