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7" r:id="rId5"/>
    <p:sldId id="266" r:id="rId6"/>
    <p:sldId id="259" r:id="rId7"/>
    <p:sldId id="260" r:id="rId8"/>
    <p:sldId id="261" r:id="rId9"/>
    <p:sldId id="262" r:id="rId10"/>
    <p:sldId id="265" r:id="rId11"/>
    <p:sldId id="263" r:id="rId12"/>
    <p:sldId id="264" r:id="rId13"/>
    <p:sldId id="268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57D"/>
    <a:srgbClr val="97C72C"/>
    <a:srgbClr val="E5011A"/>
    <a:srgbClr val="F26D1A"/>
    <a:srgbClr val="139DEC"/>
    <a:srgbClr val="149A40"/>
    <a:srgbClr val="053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2"/>
    <p:restoredTop sz="94653"/>
  </p:normalViewPr>
  <p:slideViewPr>
    <p:cSldViewPr snapToGrid="0" snapToObjects="1">
      <p:cViewPr varScale="1">
        <p:scale>
          <a:sx n="220" d="100"/>
          <a:sy n="220" d="100"/>
        </p:scale>
        <p:origin x="408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33FAB-D7A7-8744-8CC9-C5605AB85FB7}" type="datetimeFigureOut">
              <a:rPr lang="pl-PL" smtClean="0"/>
              <a:t>15.12.2022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2E9E7-2ECD-A345-BAB3-FFFABA4FCE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3834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D1083C9-D717-1671-FE68-4F341F0BC9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163683" y="573396"/>
            <a:ext cx="4695791" cy="2641382"/>
          </a:xfrm>
          <a:prstGeom prst="rect">
            <a:avLst/>
          </a:prstGeom>
          <a:noFill/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FDA61075-0D5E-247E-D93F-2C8AB7A1F3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7517" y="310683"/>
            <a:ext cx="3906166" cy="1308968"/>
          </a:xfrm>
          <a:prstGeom prst="rect">
            <a:avLst/>
          </a:prstGeom>
        </p:spPr>
      </p:pic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794" y="3565834"/>
            <a:ext cx="4744318" cy="8869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 sz="2400">
                <a:solidFill>
                  <a:srgbClr val="053A98"/>
                </a:solidFill>
              </a:defRPr>
            </a:lvl2pPr>
            <a:lvl3pPr>
              <a:defRPr sz="2400">
                <a:solidFill>
                  <a:srgbClr val="053A98"/>
                </a:solidFill>
              </a:defRPr>
            </a:lvl3pPr>
            <a:lvl4pPr>
              <a:defRPr sz="2400">
                <a:solidFill>
                  <a:srgbClr val="053A98"/>
                </a:solidFill>
              </a:defRPr>
            </a:lvl4pPr>
            <a:lvl5pPr>
              <a:defRPr sz="2400">
                <a:solidFill>
                  <a:srgbClr val="053A98"/>
                </a:solidFill>
              </a:defRPr>
            </a:lvl5pPr>
          </a:lstStyle>
          <a:p>
            <a:pPr lvl="0"/>
            <a:r>
              <a:rPr lang="pl-PL" dirty="0"/>
              <a:t>Kliknij aby dodać podtytuł prezentacji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558811" y="4488976"/>
            <a:ext cx="1761057" cy="39562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E4387F1C-31B5-E049-8F12-9FAEC8677B35}" type="datetime1">
              <a:rPr lang="pl-PL" sz="14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15.12.2022</a:t>
            </a:fld>
            <a:endParaRPr lang="en-US" sz="14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77327" y="2470406"/>
            <a:ext cx="4743785" cy="1149336"/>
          </a:xfrm>
          <a:prstGeom prst="rect">
            <a:avLst/>
          </a:prstGeom>
        </p:spPr>
        <p:txBody>
          <a:bodyPr vert="horz"/>
          <a:lstStyle>
            <a:lvl1pPr algn="l">
              <a:defRPr sz="2400" b="1" i="0" strike="noStrike">
                <a:solidFill>
                  <a:schemeClr val="tx2"/>
                </a:solidFill>
              </a:defRPr>
            </a:lvl1pPr>
          </a:lstStyle>
          <a:p>
            <a:pPr>
              <a:lnSpc>
                <a:spcPts val="4000"/>
              </a:lnSpc>
              <a:tabLst/>
            </a:pP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Kliknij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aby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dodać</a:t>
            </a:r>
            <a:b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</a:b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tytuł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prezentacji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1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Spis tre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040" y="194365"/>
            <a:ext cx="583268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5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3" y="390636"/>
            <a:ext cx="5832476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61" name="TextBox 1"/>
          <p:cNvSpPr txBox="1"/>
          <p:nvPr userDrawn="1"/>
        </p:nvSpPr>
        <p:spPr>
          <a:xfrm>
            <a:off x="579607" y="1227077"/>
            <a:ext cx="1048172" cy="40075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r>
              <a:rPr lang="en-US" altLang="zh-CN" sz="2000" dirty="0" err="1">
                <a:solidFill>
                  <a:schemeClr val="accent1"/>
                </a:solidFill>
                <a:latin typeface="Calibri" pitchFamily="18" charset="0"/>
                <a:cs typeface="Calibri" pitchFamily="18" charset="0"/>
              </a:rPr>
              <a:t>Spis</a:t>
            </a:r>
            <a:r>
              <a:rPr lang="en-US" altLang="zh-CN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err="1">
                <a:solidFill>
                  <a:schemeClr val="accent1"/>
                </a:solidFill>
                <a:latin typeface="Calibri" pitchFamily="18" charset="0"/>
                <a:cs typeface="Calibri" pitchFamily="18" charset="0"/>
              </a:rPr>
              <a:t>treści</a:t>
            </a:r>
            <a:endParaRPr lang="en-US" altLang="zh-CN" sz="2000" dirty="0">
              <a:solidFill>
                <a:schemeClr val="accent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62" name="TextBox 6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3" name="Text Placehold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2735262" y="2587580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4.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2735262" y="3018319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5.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5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2735262" y="3446440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6.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6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2735262" y="3881084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7.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7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2735262" y="4311429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8.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0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2735262" y="2157236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3.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1" name="Text Placeholder 23"/>
          <p:cNvSpPr>
            <a:spLocks noGrp="1"/>
          </p:cNvSpPr>
          <p:nvPr>
            <p:ph type="body" sz="quarter" idx="22" hasCustomPrompt="1"/>
          </p:nvPr>
        </p:nvSpPr>
        <p:spPr>
          <a:xfrm>
            <a:off x="2735262" y="1730921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2.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2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735262" y="1298565"/>
            <a:ext cx="5824537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1.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F5CBAE2E-9340-6B55-7FFF-39E2D9CB9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34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Numer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484358" y="2808208"/>
            <a:ext cx="8083380" cy="167171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30" name="Text Placehold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483172" y="1881108"/>
            <a:ext cx="8084566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464287" y="865108"/>
            <a:ext cx="1312656" cy="1016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pl-PL" dirty="0"/>
              <a:t>1.</a:t>
            </a:r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28770EB5-9452-A830-E6D3-C2B9DC74D7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12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2142058"/>
            <a:ext cx="8084566" cy="2337867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Wingdings" charset="2"/>
              <a:buChar char="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25" hasCustomPrompt="1"/>
          </p:nvPr>
        </p:nvSpPr>
        <p:spPr>
          <a:xfrm>
            <a:off x="480302" y="1206491"/>
            <a:ext cx="8087436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FEB9E2B6-2BF3-77DA-5243-6460B049F0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7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1341963"/>
            <a:ext cx="8051228" cy="3143476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7D4CCAC1-7F5F-6260-6E26-11D2589E58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1341963"/>
            <a:ext cx="4088828" cy="3143476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270F9D2-9305-5EF8-4CF3-250F386239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35863" y="1341961"/>
            <a:ext cx="3031874" cy="3143477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C2CADE4A-FC08-8AFF-A3A4-EBB5F46BEF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20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ytuł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576263" y="2433062"/>
            <a:ext cx="4040562" cy="20523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60376" y="1102853"/>
            <a:ext cx="8141428" cy="1173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014901" y="2433062"/>
            <a:ext cx="3530455" cy="20523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85D190CA-583B-795F-68EA-A9FDBAA29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9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Tekst Obra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4616825" y="1133081"/>
            <a:ext cx="4527175" cy="36341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93647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9918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483171" y="1133081"/>
            <a:ext cx="3826183" cy="335235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D9C708A0-2DF5-08A1-A615-FBE18D073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75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Duże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576262" y="1102853"/>
            <a:ext cx="8566285" cy="3656480"/>
          </a:xfrm>
          <a:custGeom>
            <a:avLst/>
            <a:gdLst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0 w 8585200"/>
              <a:gd name="connsiteY4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4660899 w 8585200"/>
              <a:gd name="connsiteY3" fmla="*/ 4708259 h 4714607"/>
              <a:gd name="connsiteX4" fmla="*/ 0 w 8585200"/>
              <a:gd name="connsiteY4" fmla="*/ 4714607 h 4714607"/>
              <a:gd name="connsiteX5" fmla="*/ 0 w 8585200"/>
              <a:gd name="connsiteY5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1512 w 8585200"/>
              <a:gd name="connsiteY6" fmla="*/ 3868448 h 4714607"/>
              <a:gd name="connsiteX7" fmla="*/ 0 w 8585200"/>
              <a:gd name="connsiteY7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0 w 8585200"/>
              <a:gd name="connsiteY4" fmla="*/ 4714607 h 4714607"/>
              <a:gd name="connsiteX5" fmla="*/ 1512 w 8585200"/>
              <a:gd name="connsiteY5" fmla="*/ 3868448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1512 w 8585200"/>
              <a:gd name="connsiteY4" fmla="*/ 3868448 h 4714607"/>
              <a:gd name="connsiteX5" fmla="*/ 0 w 8585200"/>
              <a:gd name="connsiteY5" fmla="*/ 0 h 4714607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0 w 8585200"/>
              <a:gd name="connsiteY4" fmla="*/ 4714607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74185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507409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85200" h="4715095">
                <a:moveTo>
                  <a:pt x="0" y="0"/>
                </a:moveTo>
                <a:lnTo>
                  <a:pt x="8585200" y="0"/>
                </a:lnTo>
                <a:lnTo>
                  <a:pt x="8585200" y="4714607"/>
                </a:lnTo>
                <a:lnTo>
                  <a:pt x="4023316" y="4715095"/>
                </a:lnTo>
                <a:cubicBezTo>
                  <a:pt x="4020737" y="4432717"/>
                  <a:pt x="4024383" y="4150338"/>
                  <a:pt x="4021804" y="3867960"/>
                </a:cubicBezTo>
                <a:lnTo>
                  <a:pt x="1512" y="386844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483172" y="4215442"/>
            <a:ext cx="3897529" cy="4509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BE15BDF6-7720-0F16-9DC4-953D3EBC19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3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Kilka zdję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1107329"/>
            <a:ext cx="5429501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3075220"/>
            <a:ext cx="3784121" cy="14047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085748" y="4485439"/>
            <a:ext cx="2854326" cy="3361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sp>
        <p:nvSpPr>
          <p:cNvPr id="29" name="Picture Placeholder 10"/>
          <p:cNvSpPr>
            <a:spLocks noGrp="1"/>
          </p:cNvSpPr>
          <p:nvPr>
            <p:ph type="pic" sz="quarter" idx="26" hasCustomPrompt="1"/>
          </p:nvPr>
        </p:nvSpPr>
        <p:spPr>
          <a:xfrm>
            <a:off x="4009696" y="3075220"/>
            <a:ext cx="5135789" cy="16841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6" name="Picture Placeholder 10"/>
          <p:cNvSpPr>
            <a:spLocks noGrp="1"/>
          </p:cNvSpPr>
          <p:nvPr>
            <p:ph type="pic" sz="quarter" idx="28" hasCustomPrompt="1"/>
          </p:nvPr>
        </p:nvSpPr>
        <p:spPr>
          <a:xfrm>
            <a:off x="5658929" y="1107330"/>
            <a:ext cx="3485072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78488220-C24C-35AA-1362-236A567A9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K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1" y="1102852"/>
            <a:ext cx="9144000" cy="1330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572000" y="3225056"/>
            <a:ext cx="3995737" cy="15342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483173" y="3225056"/>
            <a:ext cx="3945054" cy="126038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2525818"/>
            <a:ext cx="8084566" cy="599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  <a:endParaRPr lang="en-US" dirty="0"/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1EE482FB-531A-65CE-BA43-152AF1A73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51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KK 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2735134" y="187896"/>
            <a:ext cx="5832681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2735262" y="384167"/>
            <a:ext cx="583247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753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chemeClr val="tx2"/>
                </a:solidFill>
                <a:latin typeface="Calibri" pitchFamily="18" charset="0"/>
                <a:cs typeface="Calibri" pitchFamily="18" charset="0"/>
              </a:rPr>
              <a:t>‹#›</a:t>
            </a:fld>
            <a:endParaRPr lang="en-US" sz="1200" dirty="0" err="1">
              <a:solidFill>
                <a:schemeClr val="tx2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83172" y="1341963"/>
            <a:ext cx="8051228" cy="2025705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733992E-1D2B-4B37-1AC8-E2AAE865B0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6263" y="4080946"/>
            <a:ext cx="7991474" cy="459347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8BD4086F-EDA8-A48D-EA56-61433CDA3A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3173" y="3772161"/>
            <a:ext cx="6016014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7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Zadanie</a:t>
            </a:r>
            <a:r>
              <a:rPr lang="en-US" dirty="0"/>
              <a:t> </a:t>
            </a:r>
            <a:r>
              <a:rPr lang="en-US" dirty="0" err="1"/>
              <a:t>finansowane</a:t>
            </a:r>
            <a:r>
              <a:rPr lang="en-US" dirty="0"/>
              <a:t> jest ze </a:t>
            </a:r>
            <a:r>
              <a:rPr lang="en-US" dirty="0" err="1"/>
              <a:t>środków</a:t>
            </a:r>
            <a:r>
              <a:rPr lang="en-US" dirty="0"/>
              <a:t> </a:t>
            </a:r>
            <a:r>
              <a:rPr lang="en-US" dirty="0" err="1"/>
              <a:t>Ministra</a:t>
            </a:r>
            <a:r>
              <a:rPr lang="en-US" dirty="0"/>
              <a:t> </a:t>
            </a:r>
            <a:r>
              <a:rPr lang="en-US" dirty="0" err="1"/>
              <a:t>Edukacji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Nauki</a:t>
            </a:r>
            <a:endParaRPr lang="en-US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D345FAC0-F8E0-D7E8-EE12-8D1B6BC998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06829" y="96937"/>
            <a:ext cx="2117296" cy="7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6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17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1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" userDrawn="1">
          <p15:clr>
            <a:srgbClr val="F26B43"/>
          </p15:clr>
        </p15:guide>
        <p15:guide id="2" orient="horz" pos="169" userDrawn="1">
          <p15:clr>
            <a:srgbClr val="F26B43"/>
          </p15:clr>
        </p15:guide>
        <p15:guide id="3" pos="363" userDrawn="1">
          <p15:clr>
            <a:srgbClr val="F26B43"/>
          </p15:clr>
        </p15:guide>
        <p15:guide id="4" orient="horz" pos="3003" userDrawn="1">
          <p15:clr>
            <a:srgbClr val="F26B43"/>
          </p15:clr>
        </p15:guide>
        <p15:guide id="6" pos="5397" userDrawn="1">
          <p15:clr>
            <a:srgbClr val="F26B43"/>
          </p15:clr>
        </p15:guide>
        <p15:guide id="7" pos="1723" userDrawn="1">
          <p15:clr>
            <a:srgbClr val="F26B43"/>
          </p15:clr>
        </p15:guide>
        <p15:guide id="8" orient="horz" pos="28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90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4294967295"/>
          </p:nvPr>
        </p:nvSpPr>
        <p:spPr>
          <a:xfrm>
            <a:off x="2735262" y="4311429"/>
            <a:ext cx="5824537" cy="4218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34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43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0358FED2-3EAA-990E-F9F9-AFFD9BF047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5DAF2D-8BD1-6029-7F3D-9E58F8C335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31F5A51-FBCE-CC87-9054-8A74C9D52B2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66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44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2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0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65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65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9" name="Picture Placeholder 8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/>
      </p:sp>
    </p:spTree>
    <p:extLst>
      <p:ext uri="{BB962C8B-B14F-4D97-AF65-F5344CB8AC3E}">
        <p14:creationId xmlns:p14="http://schemas.microsoft.com/office/powerpoint/2010/main" val="419731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07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777B179B-EDB0-C3B4-26A8-6FCAD71A15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5D60A76-C979-F582-B3FD-F90B2FCAEE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D9ECB16-31D6-0ABE-9569-7275A7E3750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DCC54AD-13E6-B1FE-3567-F70350318C6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1485731"/>
      </p:ext>
    </p:extLst>
  </p:cSld>
  <p:clrMapOvr>
    <a:masterClrMapping/>
  </p:clrMapOvr>
</p:sld>
</file>

<file path=ppt/theme/theme1.xml><?xml version="1.0" encoding="utf-8"?>
<a:theme xmlns:a="http://schemas.openxmlformats.org/drawingml/2006/main" name="SKK_2023">
  <a:themeElements>
    <a:clrScheme name="SKK">
      <a:dk1>
        <a:srgbClr val="000000"/>
      </a:dk1>
      <a:lt1>
        <a:srgbClr val="FFFFFF"/>
      </a:lt1>
      <a:dk2>
        <a:srgbClr val="003495"/>
      </a:dk2>
      <a:lt2>
        <a:srgbClr val="EEECE1"/>
      </a:lt2>
      <a:accent1>
        <a:srgbClr val="5DB3E3"/>
      </a:accent1>
      <a:accent2>
        <a:srgbClr val="FFC279"/>
      </a:accent2>
      <a:accent3>
        <a:srgbClr val="B2E0D8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9761</TotalTime>
  <Words>0</Words>
  <Application>Microsoft Macintosh PowerPoint</Application>
  <PresentationFormat>Pokaz na ekranie (16:9)</PresentationFormat>
  <Paragraphs>0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SKK_2023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Slidetorial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Slidetorial</dc:creator>
  <cp:lastModifiedBy>Andrzej</cp:lastModifiedBy>
  <cp:revision>56</cp:revision>
  <dcterms:created xsi:type="dcterms:W3CDTF">2016-12-06T12:50:57Z</dcterms:created>
  <dcterms:modified xsi:type="dcterms:W3CDTF">2022-12-15T22:16:48Z</dcterms:modified>
</cp:coreProperties>
</file>